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6300" y="3133725"/>
            <a:ext cx="28194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628775"/>
            <a:ext cx="99631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00095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40149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199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62075"/>
            <a:ext cx="109632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356992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44966" y="3333843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30829" y="3356993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54930" y="5046897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4885" y="509319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00278" y="5081622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824037"/>
            <a:ext cx="1058227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509120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93320" y="4509120"/>
            <a:ext cx="124283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31943" y="4509120"/>
            <a:ext cx="103260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95412"/>
            <a:ext cx="114681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2060848"/>
            <a:ext cx="6166098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80996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70121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3140968"/>
            <a:ext cx="1002030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5582" y="1268760"/>
            <a:ext cx="6096000" cy="168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31409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93962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81929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325225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787" y="3068960"/>
            <a:ext cx="9610725" cy="219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02768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8957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495550"/>
            <a:ext cx="10496550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49555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4215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14462"/>
            <a:ext cx="108585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50671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2580" y="50671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46965" y="50671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91107" y="50671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1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2026-02-24T06:21:46Z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