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200400"/>
            <a:ext cx="48768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57300"/>
            <a:ext cx="113538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8448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6319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3842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5301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670"/>
          <a:stretch/>
        </p:blipFill>
        <p:spPr>
          <a:xfrm>
            <a:off x="551384" y="1259641"/>
            <a:ext cx="10873207" cy="54817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0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93828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45914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96843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80526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00250"/>
            <a:ext cx="116109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0747" y="40770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24050"/>
            <a:ext cx="110299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0284" y="37237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5545" y="41635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2026-02-24T07:03:07Z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