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19250"/>
            <a:ext cx="114014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728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0689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8880" y="37055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1411" y="48514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2176" y="5464920"/>
            <a:ext cx="10878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0748" y="6101528"/>
            <a:ext cx="7173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157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8592" y="46815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8592" y="51329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3316" y="56769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1741" y="62209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8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00175"/>
            <a:ext cx="113252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3197" y="356032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7176" y="45210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25875" y="50071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88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92202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1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3347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8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91725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20888"/>
            <a:ext cx="684076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7971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3527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9430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46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28737"/>
            <a:ext cx="114204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80928"/>
            <a:ext cx="1245741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4805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0129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569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1009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442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1484" y="21444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2487" y="36144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3611" y="35796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0912" y="50496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81175"/>
            <a:ext cx="113538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484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6272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2059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7268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9225"/>
            <a:ext cx="113538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507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4966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376487"/>
            <a:ext cx="9172575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949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755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14487"/>
            <a:ext cx="114204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945" y="4520695"/>
            <a:ext cx="11620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514" y="4520695"/>
            <a:ext cx="11620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681" y="4520695"/>
            <a:ext cx="11620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468" y="4520695"/>
            <a:ext cx="116205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0784" y="4520695"/>
            <a:ext cx="11620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988840"/>
            <a:ext cx="6106741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2949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3389535"/>
            <a:ext cx="887730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252" y="4509095"/>
            <a:ext cx="899160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1135488"/>
            <a:ext cx="5934075" cy="1914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9536" y="33895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5122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4729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2026-02-24T07:15:35Z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