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2181225"/>
            <a:ext cx="11563350" cy="2495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8637" y="1400175"/>
            <a:ext cx="11134725" cy="4057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99656" y="2924944"/>
            <a:ext cx="7048500" cy="12382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87488" y="4281521"/>
            <a:ext cx="1944216" cy="639524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027548" y="5039371"/>
            <a:ext cx="900100" cy="41845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57068" y="4281521"/>
            <a:ext cx="1944216" cy="639524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597128" y="5039371"/>
            <a:ext cx="900100" cy="41845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49798" y="4281521"/>
            <a:ext cx="1944216" cy="639524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7189858" y="5039371"/>
            <a:ext cx="900100" cy="41845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07803" y="4281521"/>
            <a:ext cx="1944216" cy="639524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9747862" y="5039371"/>
            <a:ext cx="1244681" cy="41845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9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7275" y="1495425"/>
            <a:ext cx="10077450" cy="3867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19536" y="2276872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19536" y="3376467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919536" y="4437112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6708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9650" y="2420888"/>
            <a:ext cx="10172700" cy="2038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2420888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71464" y="3541072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79087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11296650" cy="3714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8" y="5157192"/>
            <a:ext cx="6210300" cy="8953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487488" y="3573016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87488" y="4059152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87488" y="4580013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487488" y="5100874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487488" y="5598585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5092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556792"/>
            <a:ext cx="10096500" cy="3952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55640" y="2420888"/>
            <a:ext cx="1656184" cy="561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36663" y="3034346"/>
            <a:ext cx="1575161" cy="5619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61829" y="3705678"/>
            <a:ext cx="1330316" cy="5619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26436" y="4330711"/>
            <a:ext cx="1593299" cy="5619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62639" y="4967319"/>
            <a:ext cx="1513282" cy="56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98414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7934"/>
            <a:ext cx="4419600" cy="1466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1700808"/>
            <a:ext cx="11029950" cy="4953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775520" y="2132856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581171" y="3151428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935409" y="3637565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833393" y="4656137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990862" y="5651560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99505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563350" cy="5295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80176" y="4221088"/>
            <a:ext cx="1800200" cy="561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71973" y="4857696"/>
            <a:ext cx="1555675" cy="5619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75335" y="5517453"/>
            <a:ext cx="1484561" cy="5619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37249" y="6119337"/>
            <a:ext cx="1662407" cy="5619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06424" y="6119337"/>
            <a:ext cx="1737648" cy="56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47732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2026-02-24T06:03:43Z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