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038475"/>
            <a:ext cx="40195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52587"/>
            <a:ext cx="11506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8934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38934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38312"/>
            <a:ext cx="11344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626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950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737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177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43112"/>
            <a:ext cx="112776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44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1717" y="44344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929" y="44344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8441" y="44692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21803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114966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6044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253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2901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