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7" r:id="rId5"/>
    <p:sldId id="326" r:id="rId6"/>
    <p:sldId id="325" r:id="rId7"/>
    <p:sldId id="32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3775" y="3098800"/>
            <a:ext cx="512445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935480"/>
            <a:ext cx="11798300" cy="31057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050" y="2193925"/>
            <a:ext cx="11645900" cy="247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2970" y="410654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98140" y="410654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39970" y="418274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36080" y="410654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31250" y="410654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26420" y="418274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657985"/>
            <a:ext cx="11856085" cy="36918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1219200"/>
            <a:ext cx="98742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1315" y="1827530"/>
            <a:ext cx="86296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3665" y="1827530"/>
            <a:ext cx="90043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685" y="3030855"/>
            <a:ext cx="103759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69610" y="5064125"/>
            <a:ext cx="108267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2005" y="4371340"/>
            <a:ext cx="108204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7575" y="2143125"/>
            <a:ext cx="78168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86355" y="274129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33650" y="342900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86355" y="411670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2026-02-06T02:14:55Z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