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028950"/>
            <a:ext cx="51244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81175"/>
            <a:ext cx="111442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8656" y="4581128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653136"/>
            <a:ext cx="135255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056" y="4630276"/>
            <a:ext cx="12763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208" y="4626084"/>
            <a:ext cx="174307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0530" y="4568934"/>
            <a:ext cx="12573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9725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492896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158" y="3092971"/>
            <a:ext cx="195485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659" y="3693046"/>
            <a:ext cx="194116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109" y="4302646"/>
            <a:ext cx="1232867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284" y="4902721"/>
            <a:ext cx="147062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3600"/>
            <a:ext cx="113919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2272" y="28868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19250"/>
            <a:ext cx="108108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492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3886" y="15914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142" y="34665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13770"/>
            <a:ext cx="110109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2193255"/>
            <a:ext cx="238023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050505"/>
            <a:ext cx="238023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917280"/>
            <a:ext cx="238023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4803105"/>
            <a:ext cx="2380234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5698455"/>
            <a:ext cx="2380234" cy="561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9456" y="21142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29360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38156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47069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9456" y="55981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47800"/>
            <a:ext cx="11077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7581"/>
            <a:ext cx="10513168" cy="5565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475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1619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625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131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9237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