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2837" y="2986087"/>
            <a:ext cx="4886325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2042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6381328"/>
            <a:ext cx="288032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3789040"/>
            <a:ext cx="1152128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3878" y="4321475"/>
            <a:ext cx="1325858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3327" y="4865485"/>
            <a:ext cx="1256409" cy="5619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1671" y="5397920"/>
            <a:ext cx="1256409" cy="5619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5033" y="5976654"/>
            <a:ext cx="1256409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1097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06084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3224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413271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70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990725"/>
            <a:ext cx="1095375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00919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18981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0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10950" cy="3343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653136"/>
            <a:ext cx="9496425" cy="1200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371703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16844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463143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502497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9456" y="546481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0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7762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191683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16059" y="239139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07452" y="321319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4434" y="446326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95877" y="527349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84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950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95425"/>
            <a:ext cx="1103947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64502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4417" y="409643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4417" y="447840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4417" y="494116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773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509837"/>
            <a:ext cx="10982325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464" y="3405187"/>
            <a:ext cx="11201400" cy="94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510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2026-02-24T06:46:13Z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