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2957512"/>
            <a:ext cx="48958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5535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0892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20663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75064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3677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757639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81112"/>
            <a:ext cx="10991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21447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7569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7392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6663" y="49411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060848"/>
            <a:ext cx="633670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6576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212976"/>
            <a:ext cx="99631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68760"/>
            <a:ext cx="62388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2288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2202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72902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54907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0789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38245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5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4096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2481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05079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7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909762"/>
            <a:ext cx="100774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95770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2026-02-24T06:00:30Z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