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2957512"/>
            <a:ext cx="49339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9441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501008"/>
            <a:ext cx="2592288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755" y="4716350"/>
            <a:ext cx="2173149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5819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16832"/>
            <a:ext cx="2592288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995" y="3190047"/>
            <a:ext cx="2159909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353" y="4463262"/>
            <a:ext cx="1982504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7643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208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3385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9589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57" y="3831679"/>
            <a:ext cx="11153775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2110" y="2708920"/>
            <a:ext cx="1931962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7568" y="2732069"/>
            <a:ext cx="1931962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634" y="4063158"/>
            <a:ext cx="1931962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0342" y="5243775"/>
            <a:ext cx="2308145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2842" y="35757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2047" y="43744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4710" y="51383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3850" y="5589240"/>
            <a:ext cx="432048" cy="314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212"/>
            <a:ext cx="115157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85875"/>
            <a:ext cx="106203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913369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7436" y="2913369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6772" y="2913369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6883" y="342265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8914" y="342265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0129" y="394351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20129" y="448752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9561" y="448752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1592" y="448752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91592" y="500838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36676" y="500838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447925"/>
            <a:ext cx="99155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284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