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04962"/>
            <a:ext cx="114014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51924" cy="56886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77072"/>
            <a:ext cx="100811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970" y="4586358"/>
            <a:ext cx="165384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271" y="5084069"/>
            <a:ext cx="1498929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319" y="5593355"/>
            <a:ext cx="1191753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422" y="6091066"/>
            <a:ext cx="151117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10436746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32728"/>
            <a:ext cx="10436746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28151"/>
            <a:ext cx="10436746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88850"/>
            <a:ext cx="10436746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261124"/>
            <a:ext cx="10436746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1657" y="40385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3166" y="44436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1151" y="49066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7126" y="57631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2402"/>
            <a:ext cx="11287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314575"/>
            <a:ext cx="90392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768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2079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62465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1339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90700"/>
            <a:ext cx="11353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898207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8693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055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519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4227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7769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8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0637"/>
            <a:ext cx="114014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852936"/>
            <a:ext cx="144016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599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618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5595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1266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497"/>
          <a:stretch/>
        </p:blipFill>
        <p:spPr>
          <a:xfrm>
            <a:off x="407368" y="1916832"/>
            <a:ext cx="11372850" cy="2502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54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560" y="4054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4175" y="4054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8089" y="4054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6808" y="40545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43075"/>
            <a:ext cx="113347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832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924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827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615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3538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67758"/>
            <a:ext cx="624840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6455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243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030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702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9142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9846"/>
            <a:ext cx="11325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898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1125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409825"/>
            <a:ext cx="87153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098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6020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43037"/>
            <a:ext cx="113252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204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09687"/>
            <a:ext cx="107346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096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3745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181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2026-02-24T07:06:50Z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