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028950"/>
            <a:ext cx="48863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050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7221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5509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60833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489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687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4378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142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5166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2026-02-24T04:08:35Z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