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024187"/>
            <a:ext cx="52387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34750" cy="470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406594"/>
            <a:ext cx="1656184" cy="6395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696" y="5406594"/>
            <a:ext cx="1865312" cy="63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1172" y="5406594"/>
            <a:ext cx="1865312" cy="639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774" y="5406594"/>
            <a:ext cx="2152351" cy="63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931"/>
          <a:stretch/>
        </p:blipFill>
        <p:spPr>
          <a:xfrm>
            <a:off x="767408" y="1296222"/>
            <a:ext cx="10513168" cy="55171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6930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2371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76953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639456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346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928903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144181"/>
            <a:ext cx="928903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556293"/>
            <a:ext cx="928903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441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330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6549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9284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4030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88917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738312"/>
            <a:ext cx="107537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383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3373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9214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033587"/>
            <a:ext cx="100965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335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5727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