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47887"/>
            <a:ext cx="1151572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57350"/>
            <a:ext cx="1160145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849473"/>
            <a:ext cx="2088232" cy="63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1475" y="3849473"/>
            <a:ext cx="2088232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4594" y="3849473"/>
            <a:ext cx="2535982" cy="63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407" y="4520805"/>
            <a:ext cx="2321281" cy="6395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3147" y="4520805"/>
            <a:ext cx="2064862" cy="63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82391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0638" y="405681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72816"/>
            <a:ext cx="74961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7728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8629" y="35668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56792"/>
            <a:ext cx="109156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90231"/>
            <a:ext cx="8791575" cy="103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2362969"/>
            <a:ext cx="223224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7645" y="2362969"/>
            <a:ext cx="2032931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2577" y="2988002"/>
            <a:ext cx="1951456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3842" y="3601460"/>
            <a:ext cx="2170149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9721" y="4168619"/>
            <a:ext cx="1930536" cy="5619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8810" y="4758928"/>
            <a:ext cx="164305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4298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0382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90634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87861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26955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16310"/>
            <a:ext cx="109347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81075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504471"/>
            <a:ext cx="20162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152653"/>
            <a:ext cx="201622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128" y="3152653"/>
            <a:ext cx="2923287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003" y="4414293"/>
            <a:ext cx="2540870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003" y="5745380"/>
            <a:ext cx="2540870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7762" y="5745380"/>
            <a:ext cx="350068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2026-02-24T03:53:21Z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