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47825"/>
            <a:ext cx="113728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620688"/>
            <a:ext cx="701992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6275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605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5514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8416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9532" y="38300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8621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6479" y="5334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50084" y="5334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71625"/>
            <a:ext cx="11315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487" y="32632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338" y="44091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457450"/>
            <a:ext cx="89439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643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060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068"/>
            <a:ext cx="113823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900112"/>
            <a:ext cx="95916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4570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756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0497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593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90637"/>
            <a:ext cx="113538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13681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921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476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533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1241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7864" y="21097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338" y="35796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9439" y="36028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9338" y="50612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1650"/>
            <a:ext cx="11334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716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619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943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7152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0218"/>
            <a:ext cx="11306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009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500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992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8714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620688"/>
            <a:ext cx="281940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69268"/>
            <a:ext cx="1131570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0099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9938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9660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8689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148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887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33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943225"/>
            <a:ext cx="8477250" cy="97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432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632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