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3014662"/>
            <a:ext cx="49149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651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82809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33737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7540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628650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409825"/>
            <a:ext cx="115443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33525"/>
            <a:ext cx="110013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7971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6588" y="47971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75307" y="47971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62075"/>
            <a:ext cx="110204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0770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7772" y="45400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