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14662"/>
            <a:ext cx="51720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362075"/>
            <a:ext cx="9858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4226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0013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5454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0894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543050"/>
            <a:ext cx="81343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861048"/>
            <a:ext cx="194421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710" y="4601828"/>
            <a:ext cx="2032697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00237"/>
            <a:ext cx="105537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645460"/>
            <a:ext cx="6120680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782" y="3502453"/>
            <a:ext cx="6525794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206" y="4243233"/>
            <a:ext cx="6629643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711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1994" y="34595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7483" y="34942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8248" y="35174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4759" y="34827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76872"/>
            <a:ext cx="80486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8002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211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8535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3513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775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5345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288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682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19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