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2971800"/>
            <a:ext cx="49053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700212"/>
            <a:ext cx="98583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348880"/>
            <a:ext cx="78867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2838" y="30896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7269" y="38535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3811" y="4663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5841" y="54045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8712968" cy="58478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340769"/>
            <a:ext cx="8352928" cy="545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775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73863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5951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4632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3197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33550"/>
            <a:ext cx="115824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71687"/>
            <a:ext cx="10668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857375"/>
            <a:ext cx="102965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401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1198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9582150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308134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1520" y="3308134"/>
            <a:ext cx="16364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008" y="3921592"/>
            <a:ext cx="1514728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600" y="3921592"/>
            <a:ext cx="164038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2026-02-24T06:10:38Z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