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6" r:id="rId4"/>
    <p:sldId id="325" r:id="rId5"/>
    <p:sldId id="324" r:id="rId6"/>
    <p:sldId id="328" r:id="rId7"/>
    <p:sldId id="327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8750" y="2984500"/>
            <a:ext cx="4254500" cy="889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0425" y="1641475"/>
            <a:ext cx="10471150" cy="357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32915" y="2337435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32915" y="3015615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32915" y="3609340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32915" y="4203065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32915" y="4735195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2060575"/>
            <a:ext cx="11976100" cy="273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94815" y="4264660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93845" y="4316095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01435" y="4264660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76970" y="4264660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152505" y="4316095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8450" y="1682750"/>
            <a:ext cx="9055100" cy="349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44115" y="2367915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36495" y="2947670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36495" y="3527425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36495" y="4182745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44115" y="4784090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125" y="1911350"/>
            <a:ext cx="11461750" cy="303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0315" y="2634615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0315" y="3799840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9350" y="1755775"/>
            <a:ext cx="9893300" cy="334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9710" y="1755775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1610" y="2947670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1610" y="4139565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2026-02-06T02:16:16Z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