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52587"/>
            <a:ext cx="114966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653136"/>
            <a:ext cx="837247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19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5441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1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20495"/>
            <a:ext cx="10873208" cy="59208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6450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9666" y="3670359"/>
            <a:ext cx="10327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3163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9666" y="4341691"/>
            <a:ext cx="10327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49413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9666" y="4966724"/>
            <a:ext cx="10327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1544" y="56474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19666" y="5672780"/>
            <a:ext cx="10327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544" y="63093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19666" y="6274663"/>
            <a:ext cx="10327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88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538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5729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1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564904"/>
            <a:ext cx="536257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973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6760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432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8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5600"/>
            <a:ext cx="11089232" cy="556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6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43125"/>
            <a:ext cx="106584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3848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1002" y="43154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9949" y="43733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8896" y="43964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8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10952"/>
            <a:ext cx="98107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7008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9231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0227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2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43075"/>
            <a:ext cx="113633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8097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4137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4901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58815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62125"/>
            <a:ext cx="113823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129614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0626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5834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1506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6946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90750"/>
            <a:ext cx="113728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3072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4002" y="42146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0042" y="4295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2381" y="42609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81571" y="4295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66887"/>
            <a:ext cx="113347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600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6850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1712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6805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76387"/>
            <a:ext cx="113823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489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2675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1909762"/>
            <a:ext cx="87153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9097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9746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0626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2062"/>
            <a:ext cx="113442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6002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767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405062"/>
            <a:ext cx="92106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050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4236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2026-02-24T07:11:45Z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