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3009900"/>
            <a:ext cx="49530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347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9891" y="34445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7846" y="478724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12018" y="525023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62125"/>
            <a:ext cx="114871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138362"/>
            <a:ext cx="103060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068958"/>
            <a:ext cx="136815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047588"/>
            <a:ext cx="21602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5087" y="3753644"/>
            <a:ext cx="84460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62186" y="3740854"/>
            <a:ext cx="2102366" cy="480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728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627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3609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