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33537"/>
            <a:ext cx="113252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3208" cy="24769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7" y="3789040"/>
            <a:ext cx="6711520" cy="30051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3856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7388" y="33856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5555" y="33856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37424" y="33856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44016" y="33856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9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5809" y="2924944"/>
            <a:ext cx="10426947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5809" y="4302331"/>
            <a:ext cx="10426947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5809" y="5644995"/>
            <a:ext cx="10426947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81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33600"/>
            <a:ext cx="107727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2852936"/>
            <a:ext cx="10426947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4218748"/>
            <a:ext cx="10426947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88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71625"/>
            <a:ext cx="113919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648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6130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1570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7705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1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1571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8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409700"/>
            <a:ext cx="84391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4097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2500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46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704975"/>
            <a:ext cx="101441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7179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352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98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442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144016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129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032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39359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9954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5973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7652"/>
            <a:ext cx="113538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1447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5599" y="38047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0895" y="38047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8748" y="53325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19312"/>
            <a:ext cx="113538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3659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3962" y="43428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5278" y="43080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18169" y="43312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82635" y="43428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33537"/>
            <a:ext cx="113442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832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6966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2869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888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7936"/>
            <a:ext cx="113633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409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2984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5253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2324100"/>
            <a:ext cx="867727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5783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47378"/>
            <a:ext cx="113919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477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2747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990725"/>
            <a:ext cx="107537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178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910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2026-02-24T07:17:54Z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