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2981325"/>
            <a:ext cx="49149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1643062"/>
            <a:ext cx="932497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236126"/>
            <a:ext cx="1944216" cy="639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0573" y="3930607"/>
            <a:ext cx="1944216" cy="6395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9049" y="4567215"/>
            <a:ext cx="1944216" cy="63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419350"/>
            <a:ext cx="975360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405880"/>
            <a:ext cx="1944216" cy="639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9752" y="3042487"/>
            <a:ext cx="2216448" cy="6395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575" y="3679094"/>
            <a:ext cx="1998305" cy="63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0869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268760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564904"/>
            <a:ext cx="9145016" cy="6395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687648"/>
            <a:ext cx="9145016" cy="6395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798818"/>
            <a:ext cx="9145016" cy="6395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898413"/>
            <a:ext cx="9145016" cy="63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062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770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4821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97989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37343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8772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58575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469746"/>
            <a:ext cx="122413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8268" y="3823984"/>
            <a:ext cx="1361587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6855" y="4356420"/>
            <a:ext cx="1596977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b="5117"/>
          <a:stretch/>
        </p:blipFill>
        <p:spPr>
          <a:xfrm>
            <a:off x="6158319" y="4912005"/>
            <a:ext cx="1596977" cy="5332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1255" y="5849554"/>
            <a:ext cx="1186633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538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8256" y="58052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7511" y="36292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8534" y="427740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13876" y="491401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26261" y="600203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90650"/>
            <a:ext cx="107823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5567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386012"/>
            <a:ext cx="10991850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809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0501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53328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97312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