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4012"/>
            <a:ext cx="1137285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347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9148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8986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8709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7737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19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01200" cy="54913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996952"/>
            <a:ext cx="158417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185" y="4038674"/>
            <a:ext cx="1353687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235" y="4617408"/>
            <a:ext cx="1621461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215" y="5693853"/>
            <a:ext cx="1161817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043" y="6295737"/>
            <a:ext cx="1482013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81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4018"/>
            <a:ext cx="113442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5084" y="339694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8006" y="43344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19580" y="52836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85525" y="62443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88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88840"/>
            <a:ext cx="62293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81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443162"/>
            <a:ext cx="1138237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38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060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46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604962"/>
            <a:ext cx="104108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6049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9476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8504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98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132856"/>
            <a:ext cx="86201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0819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2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95462"/>
            <a:ext cx="114109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70249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2860" y="46909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2050" y="470249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1240" y="471407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53579" y="46909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57375"/>
            <a:ext cx="114585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852936"/>
            <a:ext cx="1336799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6729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14747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6220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14290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4605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90750"/>
            <a:ext cx="113919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31154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3844" y="42536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6735" y="42768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01752" y="42884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43069" y="43231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95437"/>
            <a:ext cx="113633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584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3885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519362"/>
            <a:ext cx="1036320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5193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337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82744"/>
            <a:ext cx="2160240" cy="63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3916" y="5082744"/>
            <a:ext cx="1612004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1061" y="5082744"/>
            <a:ext cx="1612004" cy="63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8757" y="5082744"/>
            <a:ext cx="1612004" cy="6395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8580" y="5082744"/>
            <a:ext cx="2158788" cy="63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29192" cy="54993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7990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73661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98668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88950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442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67848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1414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56973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0211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5188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2026-02-24T07:24:56Z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