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787" y="2990850"/>
            <a:ext cx="49244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7787"/>
            <a:ext cx="10467975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466283"/>
            <a:ext cx="6057900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230213"/>
            <a:ext cx="6057900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545" y="4994142"/>
            <a:ext cx="60579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33512"/>
            <a:ext cx="117252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8610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3259" y="38494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42820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93259" y="441663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0532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3536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39705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54295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67913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04937"/>
            <a:ext cx="110299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46531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6223" y="46531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54243" y="46531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2263" y="46531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41858" y="46531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34706"/>
            <a:ext cx="10513168" cy="5541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214562"/>
            <a:ext cx="1089660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149080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16832"/>
            <a:ext cx="64865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928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01375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56934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13650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6689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524767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2026-02-24T06:37:32Z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