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6" r:id="rId5"/>
    <p:sldId id="325" r:id="rId6"/>
    <p:sldId id="328" r:id="rId7"/>
    <p:sldId id="327" r:id="rId8"/>
    <p:sldId id="329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2349500"/>
            <a:ext cx="885825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557000" cy="4679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7215" y="558927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0935" y="558927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4655" y="558927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406650"/>
            <a:ext cx="10934700" cy="204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095" y="39141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195" y="38379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1295" y="38379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" y="1341120"/>
            <a:ext cx="10737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3855" y="359410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3855" y="424942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3855" y="490474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3855" y="550799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2200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45" y="5168900"/>
            <a:ext cx="10293350" cy="139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95" y="2607945"/>
            <a:ext cx="9931400" cy="77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95" y="4131310"/>
            <a:ext cx="9931400" cy="774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95" y="5791200"/>
            <a:ext cx="993140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51840"/>
            <a:ext cx="8032750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870" y="1414145"/>
            <a:ext cx="4730750" cy="3143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" y="4615815"/>
            <a:ext cx="9499600" cy="217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0365" y="1590040"/>
            <a:ext cx="5219065" cy="27463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22475" y="141414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2475" y="209232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2475" y="277050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7715" y="342900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37715" y="408749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" y="1379855"/>
            <a:ext cx="11788775" cy="4098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0575" y="3677285"/>
            <a:ext cx="596900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8215" y="4979670"/>
            <a:ext cx="63436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1057910"/>
            <a:ext cx="95504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180" y="4453890"/>
            <a:ext cx="10109200" cy="149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6240" y="1583690"/>
            <a:ext cx="5969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3730" y="2299970"/>
            <a:ext cx="68072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