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209925"/>
            <a:ext cx="4895850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261"/>
            <a:ext cx="10441160" cy="54731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40261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185213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088038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009436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854387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57300"/>
            <a:ext cx="116681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75533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546945"/>
            <a:ext cx="9410700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004467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479029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2988315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33232" y="5800963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56108" y="5800963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680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805204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1520" y="5805204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5805204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7855" y="5805204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46022" y="5805204"/>
            <a:ext cx="432048" cy="43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976437"/>
            <a:ext cx="86677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9443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4304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39628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441429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2026-02-24T03:30:33Z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