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2990850"/>
            <a:ext cx="49339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564904"/>
            <a:ext cx="666750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93529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3751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7455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1737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443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71612"/>
            <a:ext cx="105918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716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2471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03419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5852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2026-02-24T03:47:51Z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