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90850"/>
            <a:ext cx="48482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564904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7080" y="317836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6705" y="4185359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4482" y="4787243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5763" y="537321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9287" y="5967861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784" y="2016111"/>
            <a:ext cx="48863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80867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9881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2960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5808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585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868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764" y="38549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4339" y="51975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0162"/>
            <a:ext cx="115538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428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498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568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332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81175"/>
            <a:ext cx="115824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727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49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7938" y="32959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2404" y="33075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5295" y="33075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6612" y="33075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5680" y="42797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5680" y="47774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680" y="53215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