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90850"/>
            <a:ext cx="49720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376487"/>
            <a:ext cx="91059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718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653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1820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5871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0385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47775"/>
            <a:ext cx="1158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10299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891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109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79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