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2981325"/>
            <a:ext cx="49434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1600"/>
            <a:ext cx="115538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365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590800"/>
            <a:ext cx="91916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908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473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1080" y="45028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1121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4772" y="37905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64198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345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206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