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1387" y="3009900"/>
            <a:ext cx="522922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12776"/>
            <a:ext cx="970597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41277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235032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26472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20227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515140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199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81150"/>
            <a:ext cx="11449050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637326"/>
            <a:ext cx="2088232" cy="6395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3520" y="4637326"/>
            <a:ext cx="2088232" cy="6395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8765" y="4637326"/>
            <a:ext cx="2088232" cy="6395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3459" y="4637326"/>
            <a:ext cx="2088232" cy="639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787" y="1028700"/>
            <a:ext cx="949642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177281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265249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356689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07568" y="448129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70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528762"/>
            <a:ext cx="110680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57301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98970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44111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90410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0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814512"/>
            <a:ext cx="1162050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09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581150"/>
            <a:ext cx="109823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84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348880"/>
            <a:ext cx="6715125" cy="2305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3488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75399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2632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374941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421240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95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643187"/>
            <a:ext cx="11525250" cy="157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773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628800"/>
            <a:ext cx="988695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510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2026-02-24T03:46:57Z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