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09725"/>
            <a:ext cx="113823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24075"/>
            <a:ext cx="107061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5779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07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28737"/>
            <a:ext cx="113823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89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688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739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485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767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9635"/>
            <a:ext cx="113442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32573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9442" y="31822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3740" y="40503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2070" y="45364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1209" y="583285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8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6375"/>
            <a:ext cx="11353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35885"/>
            <a:ext cx="101441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1083945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1473972"/>
            <a:ext cx="22322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919" y="1913810"/>
            <a:ext cx="1662969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707" y="2967106"/>
            <a:ext cx="149491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6272" y="2967106"/>
            <a:ext cx="149491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1851" y="3568990"/>
            <a:ext cx="149491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8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679622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619250"/>
            <a:ext cx="93440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388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046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4167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8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766887"/>
            <a:ext cx="92487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668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6465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5887"/>
            <a:ext cx="113442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129614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226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782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106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0662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4515" y="21097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323" y="35681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7664" y="35912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5047" y="50959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95462"/>
            <a:ext cx="113442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626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834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622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69464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266950"/>
            <a:ext cx="113252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158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7700" y="42158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8465" y="42390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9230" y="42390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46293" y="42158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1125"/>
            <a:ext cx="1134427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837351"/>
            <a:ext cx="2592288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781" y="4837351"/>
            <a:ext cx="2221347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393" y="4837351"/>
            <a:ext cx="3546744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409825"/>
            <a:ext cx="669607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08651"/>
            <a:ext cx="2088232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963" y="3808651"/>
            <a:ext cx="2896073" cy="6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595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7507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4915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3249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33550"/>
            <a:ext cx="113538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732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6772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