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7112" y="2957512"/>
            <a:ext cx="5057775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33550"/>
            <a:ext cx="11515725" cy="339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789476"/>
            <a:ext cx="1584176" cy="6395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4161" y="2789476"/>
            <a:ext cx="1516295" cy="6395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1088" y="4166863"/>
            <a:ext cx="1904592" cy="6395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3625" y="4190013"/>
            <a:ext cx="1904592" cy="639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72515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9888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29726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394496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491723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1504" y="592423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71612"/>
            <a:ext cx="10801350" cy="3914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2348880"/>
            <a:ext cx="216024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3082" y="2950763"/>
            <a:ext cx="1964806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1037" y="3575796"/>
            <a:ext cx="1406771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6718" y="4212404"/>
            <a:ext cx="1406771" cy="5619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1655" y="4849012"/>
            <a:ext cx="1882337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77575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604" y="3959324"/>
            <a:ext cx="9486900" cy="1485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341352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95753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50912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50687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00200"/>
            <a:ext cx="115728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308732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9776" y="357346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9776" y="418691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9776" y="473092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84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47750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95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394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9888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08843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14173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525290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773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2495550"/>
            <a:ext cx="10591800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148012"/>
            <a:ext cx="1944216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3478" y="3148012"/>
            <a:ext cx="2870754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4860" y="3136437"/>
            <a:ext cx="1855636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3118" y="3842493"/>
            <a:ext cx="308477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51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2026-02-24T06:20:12Z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