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8687" y="3143250"/>
            <a:ext cx="27146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81150"/>
            <a:ext cx="115252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637326"/>
            <a:ext cx="1944216" cy="63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212" y="4637326"/>
            <a:ext cx="1944216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3976" y="4637326"/>
            <a:ext cx="1944216" cy="639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3166" y="4637326"/>
            <a:ext cx="1944216" cy="6395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5505" y="4637326"/>
            <a:ext cx="1944216" cy="63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69152" cy="58755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988840"/>
            <a:ext cx="3024336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68760"/>
            <a:ext cx="11521280" cy="55665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95209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98224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4985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2952750"/>
            <a:ext cx="8601075" cy="95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95275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593"/>
            <a:ext cx="116205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9931" y="36529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2691" y="41622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62367" y="521550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4265" y="6291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33587"/>
            <a:ext cx="115728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533496" cy="56886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31554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0820" y="37570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56455" y="37570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933700"/>
            <a:ext cx="10039350" cy="99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564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2026-02-24T04:00:26Z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