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2995612"/>
            <a:ext cx="40957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19312"/>
            <a:ext cx="113538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7863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9812" y="43046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4911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5286" y="43393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24086" y="43393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9357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035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9357" y="34035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7577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81187"/>
            <a:ext cx="114585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651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513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0027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5235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219"/>
            <a:ext cx="115252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924944"/>
            <a:ext cx="2160240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634" y="3607850"/>
            <a:ext cx="2160240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305" y="4279182"/>
            <a:ext cx="2160240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892" y="4938939"/>
            <a:ext cx="2160240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634" y="4927365"/>
            <a:ext cx="2160240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