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26" r:id="rId5"/>
    <p:sldId id="325" r:id="rId6"/>
    <p:sldId id="327" r:id="rId7"/>
    <p:sldId id="328" r:id="rId8"/>
    <p:sldId id="330" r:id="rId9"/>
    <p:sldId id="329" r:id="rId10"/>
    <p:sldId id="331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2277110"/>
            <a:ext cx="11748770" cy="20110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692785"/>
            <a:ext cx="6350000" cy="128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775" y="2301875"/>
            <a:ext cx="11728450" cy="225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775" y="3794125"/>
            <a:ext cx="2305050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9790" y="3816350"/>
            <a:ext cx="2209800" cy="774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9075" y="3794125"/>
            <a:ext cx="2190750" cy="774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19310" y="3768725"/>
            <a:ext cx="2222500" cy="78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12875"/>
            <a:ext cx="8756650" cy="351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695" y="2117725"/>
            <a:ext cx="1568450" cy="2622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11095" y="2018030"/>
            <a:ext cx="12065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68295" y="2619375"/>
            <a:ext cx="135064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10460" y="3220720"/>
            <a:ext cx="96266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03750" y="3806825"/>
            <a:ext cx="103060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43170" y="4385310"/>
            <a:ext cx="105283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3581400" cy="54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268730"/>
            <a:ext cx="8591550" cy="5175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3605" y="1871980"/>
            <a:ext cx="5422900" cy="692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37180" y="3197225"/>
            <a:ext cx="246951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1480" y="4514215"/>
            <a:ext cx="336042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51480" y="5793740"/>
            <a:ext cx="264477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2965450" cy="55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268730"/>
            <a:ext cx="10287000" cy="232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25" y="3794760"/>
            <a:ext cx="10337800" cy="2387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825" y="1640840"/>
            <a:ext cx="9931400" cy="774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825" y="2818130"/>
            <a:ext cx="9931400" cy="774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825" y="4203700"/>
            <a:ext cx="9931400" cy="774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825" y="5461000"/>
            <a:ext cx="9931400" cy="77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268730"/>
            <a:ext cx="1190625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708910"/>
            <a:ext cx="6165850" cy="28003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269740" y="2628265"/>
            <a:ext cx="7562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3765" y="3609975"/>
            <a:ext cx="71818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3765" y="5003800"/>
            <a:ext cx="71818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1124585"/>
            <a:ext cx="77470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710" y="2924810"/>
            <a:ext cx="5314950" cy="271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10225" y="1051560"/>
            <a:ext cx="71818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7950" y="1553845"/>
            <a:ext cx="71056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" y="1396365"/>
            <a:ext cx="11814175" cy="42710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" y="1341120"/>
            <a:ext cx="11760200" cy="492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4200" y="1813560"/>
            <a:ext cx="58102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0380" y="2742565"/>
            <a:ext cx="58102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380" y="3671570"/>
            <a:ext cx="58102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" y="5529580"/>
            <a:ext cx="11341100" cy="77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2026-02-06T02:34:46Z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