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3014662"/>
            <a:ext cx="40005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28762"/>
            <a:ext cx="104489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623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6105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2934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9763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90662"/>
            <a:ext cx="108870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1820" y="23836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7293" y="23720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39809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51820" y="40156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7293" y="40040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52637"/>
            <a:ext cx="112966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23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0856" y="4423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2805" y="4423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6329" y="4423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8279" y="4423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9205" y="4423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9391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5757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587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8374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