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27" r:id="rId5"/>
    <p:sldId id="326" r:id="rId6"/>
    <p:sldId id="325" r:id="rId7"/>
    <p:sldId id="329" r:id="rId8"/>
    <p:sldId id="328" r:id="rId9"/>
    <p:sldId id="331" r:id="rId10"/>
    <p:sldId id="330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6300" y="3089275"/>
            <a:ext cx="5359400" cy="679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7600" y="1341120"/>
            <a:ext cx="9956800" cy="441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4025" y="3096895"/>
            <a:ext cx="2228850" cy="755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4850" y="3096895"/>
            <a:ext cx="2228850" cy="755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2145" y="4057015"/>
            <a:ext cx="2228850" cy="755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6290" y="4057015"/>
            <a:ext cx="2228850" cy="755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3045" y="4998720"/>
            <a:ext cx="2228850" cy="755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9670" y="5001260"/>
            <a:ext cx="2228850" cy="75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5065" y="826770"/>
            <a:ext cx="10242550" cy="558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300" y="1558925"/>
            <a:ext cx="11709400" cy="4927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4435" y="2282825"/>
            <a:ext cx="1384300" cy="692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4270" y="1673225"/>
            <a:ext cx="1644650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44765" y="2232025"/>
            <a:ext cx="1517650" cy="74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08260" y="2870200"/>
            <a:ext cx="1600200" cy="660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08260" y="4523740"/>
            <a:ext cx="1631950" cy="67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4150" y="990600"/>
            <a:ext cx="928370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5820" y="3249295"/>
            <a:ext cx="2228850" cy="755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7685" y="4795520"/>
            <a:ext cx="2228850" cy="75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1220470"/>
            <a:ext cx="7981950" cy="132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2891790"/>
            <a:ext cx="9055100" cy="281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0145" y="1503045"/>
            <a:ext cx="2190750" cy="755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6940" y="3140075"/>
            <a:ext cx="2190750" cy="755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9275" y="4663440"/>
            <a:ext cx="2190750" cy="75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700" y="1454150"/>
            <a:ext cx="8610600" cy="394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2035" y="2644775"/>
            <a:ext cx="730250" cy="730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2035" y="4297045"/>
            <a:ext cx="730250" cy="73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3475" y="1787525"/>
            <a:ext cx="7385050" cy="328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3475" y="2240915"/>
            <a:ext cx="730250" cy="73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3475" y="3901440"/>
            <a:ext cx="730250" cy="73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580" y="1543050"/>
            <a:ext cx="11800205" cy="34925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5100" y="1822450"/>
            <a:ext cx="6781800" cy="321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27680" y="1822450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81020" y="2469515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81020" y="3116580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27680" y="3832225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27680" y="4456430"/>
            <a:ext cx="5969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2026-02-06T02:13:30Z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