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76462"/>
            <a:ext cx="115443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47775"/>
            <a:ext cx="113633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941168"/>
            <a:ext cx="1872208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232" y="4941168"/>
            <a:ext cx="1872208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941168"/>
            <a:ext cx="2088232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701" y="4941168"/>
            <a:ext cx="1872208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8582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037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305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562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85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60769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598" y="3429000"/>
            <a:ext cx="7105650" cy="219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2703984"/>
            <a:ext cx="38164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108" y="4000349"/>
            <a:ext cx="132062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470" y="4000349"/>
            <a:ext cx="139353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2176" y="5123093"/>
            <a:ext cx="179764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7664" y="5123093"/>
            <a:ext cx="3224559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420888"/>
            <a:ext cx="62198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959050"/>
            <a:ext cx="28803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510" y="4058645"/>
            <a:ext cx="3006417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348880"/>
            <a:ext cx="89249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68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8876"/>
            <a:ext cx="109632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888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38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205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927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