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2990850"/>
            <a:ext cx="49530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71625"/>
            <a:ext cx="115824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214562"/>
            <a:ext cx="95154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6819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1771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7211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2072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608"/>
          <a:stretch/>
        </p:blipFill>
        <p:spPr>
          <a:xfrm>
            <a:off x="1199456" y="836712"/>
            <a:ext cx="10657184" cy="57194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5177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7334" y="59290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9737"/>
            <a:ext cx="107346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031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471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