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3024187"/>
            <a:ext cx="51911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95412"/>
            <a:ext cx="114300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1646" y="40166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4912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1646" y="45027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0352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1646" y="50467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00187"/>
            <a:ext cx="115538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838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95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838325"/>
            <a:ext cx="110680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642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731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6825"/>
            <a:ext cx="112776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876" y="5733256"/>
            <a:ext cx="6591300" cy="89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352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2023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6653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61862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4694"/>
            <a:ext cx="115443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4276" y="41722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2914" y="41027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0530" y="41606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9167" y="41838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919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247776"/>
            <a:ext cx="10729192" cy="55678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2477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431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2964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3497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3452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