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3775" y="3019425"/>
            <a:ext cx="51244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74961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560344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0525" y="4301124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67376" y="4984030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166937"/>
            <a:ext cx="1099185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159922"/>
            <a:ext cx="18002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914" y="2877553"/>
            <a:ext cx="159575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3594" y="3618332"/>
            <a:ext cx="1686461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9077"/>
            <a:ext cx="115062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64300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2680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93936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52967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614313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776412"/>
            <a:ext cx="10734675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692496"/>
            <a:ext cx="2181225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768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90190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5500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78857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3904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26479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268760"/>
            <a:ext cx="10729192" cy="55325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4928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3054" y="363878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97586" y="282856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68513" y="245817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394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0115" y="20955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6774" y="19168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