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2176462"/>
            <a:ext cx="11534775" cy="2505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556792"/>
            <a:ext cx="9829800" cy="4171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314096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31504" y="365025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31504" y="422898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31504" y="4761423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631504" y="5328582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01450" cy="4933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213285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317457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9456" y="482975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6708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2900362"/>
            <a:ext cx="10725150" cy="1057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2900362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7908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638300"/>
            <a:ext cx="11610975" cy="3581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242088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4" y="3045921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1464" y="3659379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71464" y="4203389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71464" y="4805273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509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037" y="1350114"/>
            <a:ext cx="2638425" cy="685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220" y="2204864"/>
            <a:ext cx="11525250" cy="4210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495600" y="422108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60876" y="5343832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495600" y="5934141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9841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2780928"/>
            <a:ext cx="5991225" cy="1638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568" y="3356992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9950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44300" cy="4829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4773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020425" cy="4800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28498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381742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4384579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1424" y="4963313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11424" y="5599921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85100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2026-02-24T06:29:59Z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