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275" y="3000375"/>
            <a:ext cx="39814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6925"/>
            <a:ext cx="11668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84482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00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6126" y="44416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7362" y="44068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3873" y="43953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16683" y="44647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68008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3160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4850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6193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66875"/>
            <a:ext cx="99726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0369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6503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2175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628775"/>
            <a:ext cx="9667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48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156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1480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7036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