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000375"/>
            <a:ext cx="49053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594"/>
            <a:ext cx="11296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676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306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6820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61450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158"/>
          <a:stretch/>
        </p:blipFill>
        <p:spPr>
          <a:xfrm>
            <a:off x="335360" y="1340769"/>
            <a:ext cx="11591925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90687"/>
            <a:ext cx="100584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6603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5399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3572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2124075"/>
            <a:ext cx="94392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425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990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