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25" y="3000375"/>
            <a:ext cx="39433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857375"/>
            <a:ext cx="105537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70080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1230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6207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0721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20" y="45930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1955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9889" y="35243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7701" y="35012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3037" y="47860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167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0426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4940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4432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57350"/>
            <a:ext cx="111252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708920"/>
            <a:ext cx="99550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