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005137"/>
            <a:ext cx="39909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33587"/>
            <a:ext cx="110299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84482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1487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770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39937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4451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85975"/>
            <a:ext cx="11515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04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585" y="43378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9924" y="44073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4942" y="44188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2005" y="43725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4487"/>
            <a:ext cx="114300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729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243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272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4554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170139"/>
            <a:ext cx="38164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10" y="3466503"/>
            <a:ext cx="193664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187" y="4114685"/>
            <a:ext cx="193664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6" y="4890188"/>
            <a:ext cx="333162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76500"/>
            <a:ext cx="109632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01712"/>
            <a:ext cx="223224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