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95512"/>
            <a:ext cx="1156335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26384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8896350" cy="558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2213412"/>
            <a:ext cx="1800200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136" y="3405604"/>
            <a:ext cx="1800200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4617" y="4644095"/>
            <a:ext cx="1800200" cy="639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7215" y="5882586"/>
            <a:ext cx="1800200" cy="63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47875"/>
            <a:ext cx="116871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725144"/>
            <a:ext cx="432048" cy="203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2780928"/>
            <a:ext cx="230425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3267065"/>
            <a:ext cx="2304256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3799501"/>
            <a:ext cx="2304256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4331936"/>
            <a:ext cx="230425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869160"/>
            <a:ext cx="14069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561" y="5355297"/>
            <a:ext cx="1069439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108" y="5887732"/>
            <a:ext cx="196870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0849" y="4834436"/>
            <a:ext cx="1819687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9259" y="5355297"/>
            <a:ext cx="1153365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4484" y="5887733"/>
            <a:ext cx="189191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33575"/>
            <a:ext cx="109728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148012"/>
            <a:ext cx="14069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931" y="3738321"/>
            <a:ext cx="123404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7936"/>
          <a:stretch/>
        </p:blipFill>
        <p:spPr>
          <a:xfrm>
            <a:off x="2180524" y="4351779"/>
            <a:ext cx="1234045" cy="5173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1633" y="3240609"/>
            <a:ext cx="1604887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6844" y="3819343"/>
            <a:ext cx="231361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1420" y="429309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0676" y="429309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2215" y="5658909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4053" y="5658909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9225"/>
            <a:ext cx="110966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450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848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3627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9992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