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0987" y="2986087"/>
            <a:ext cx="4010025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762125"/>
            <a:ext cx="1061085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556792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256490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305104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356032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03512" y="408118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03512" y="4648347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124075"/>
            <a:ext cx="1145857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38078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51283" y="438078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77795" y="438078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23284" y="438078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26646" y="438078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70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809750"/>
            <a:ext cx="11096625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56490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03946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61820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4173785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463677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90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514475"/>
            <a:ext cx="1042987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34888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3344303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443711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0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2112" y="2424112"/>
            <a:ext cx="8867775" cy="2009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431011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3495882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84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2026-02-24T05:59:17Z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